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3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Qanelas Bold" panose="00000800000000000000" charset="-52"/>
      <p:bold r:id="rId23"/>
    </p:embeddedFont>
    <p:embeddedFont>
      <p:font typeface="Qanelas ExtraBold" panose="00000900000000000000" charset="-52"/>
      <p:bold r:id="rId24"/>
    </p:embeddedFont>
    <p:embeddedFont>
      <p:font typeface="Qanelas Heavy" panose="00000A00000000000000" charset="-52"/>
      <p:bold r:id="rId25"/>
    </p:embeddedFont>
    <p:embeddedFont>
      <p:font typeface="Qanelas Light" panose="00000400000000000000" charset="-52"/>
      <p:regular r:id="rId26"/>
    </p:embeddedFont>
    <p:embeddedFont>
      <p:font typeface="Qanelas Medium" panose="00000600000000000000" charset="-52"/>
      <p:regular r:id="rId27"/>
    </p:embeddedFont>
    <p:embeddedFont>
      <p:font typeface="Qanelas SemiBold" panose="00000700000000000000" charset="-52"/>
      <p:bold r:id="rId28"/>
    </p:embeddedFont>
    <p:embeddedFont>
      <p:font typeface="Yu Gothic UI Semibold" panose="020B0700000000000000" pitchFamily="34" charset="-1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09.03.2019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7" name="Рисунок 6" descr="Попасть в яблочко">
            <a:extLst>
              <a:ext uri="{FF2B5EF4-FFF2-40B4-BE49-F238E27FC236}">
                <a16:creationId xmlns:a16="http://schemas.microsoft.com/office/drawing/2014/main" id="{A59EAC0A-6449-463A-BDA1-FDA6933E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3724" y="1503421"/>
            <a:ext cx="4689647" cy="4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сфера жизни, тэг,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время,уведомления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и т.д.)</a:t>
            </a:r>
          </a:p>
        </p:txBody>
      </p:sp>
      <p:pic>
        <p:nvPicPr>
          <p:cNvPr id="5" name="Рисунок 4" descr="Смартфон">
            <a:extLst>
              <a:ext uri="{FF2B5EF4-FFF2-40B4-BE49-F238E27FC236}">
                <a16:creationId xmlns:a16="http://schemas.microsoft.com/office/drawing/2014/main" id="{035E615B-7644-425B-851C-769B37F5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0" y="0"/>
            <a:ext cx="6909414" cy="69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B63EC-F620-49BD-90D9-BA7F74D02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5093" y="105956"/>
            <a:ext cx="5281813" cy="74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  <a:endParaRPr lang="ru-RU" sz="1600" dirty="0">
              <a:solidFill>
                <a:schemeClr val="bg1"/>
              </a:solidFill>
              <a:latin typeface="Qanelas Light" panose="000004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Введение геймификации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19991</TotalTime>
  <Words>174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4" baseType="lpstr">
      <vt:lpstr>Helvetica Light</vt:lpstr>
      <vt:lpstr>Calibri</vt:lpstr>
      <vt:lpstr>Arial</vt:lpstr>
      <vt:lpstr>Calibri Light</vt:lpstr>
      <vt:lpstr>Qanelas Bold</vt:lpstr>
      <vt:lpstr>Yu Gothic UI Semibold</vt:lpstr>
      <vt:lpstr>Qanelas Light</vt:lpstr>
      <vt:lpstr>Qanelas Medium</vt:lpstr>
      <vt:lpstr>Qanelas Heavy</vt:lpstr>
      <vt:lpstr>Quanelas Heavy</vt:lpstr>
      <vt:lpstr>HeliosThinC</vt:lpstr>
      <vt:lpstr>Helvetica</vt:lpstr>
      <vt:lpstr>Qanelas ExtraBold</vt:lpstr>
      <vt:lpstr>Qanelas SemiBold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1051</cp:revision>
  <dcterms:created xsi:type="dcterms:W3CDTF">2016-05-16T09:44:36Z</dcterms:created>
  <dcterms:modified xsi:type="dcterms:W3CDTF">2019-03-09T00:13:23Z</dcterms:modified>
</cp:coreProperties>
</file>